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430" r:id="rId2"/>
    <p:sldId id="432" r:id="rId3"/>
    <p:sldId id="431" r:id="rId4"/>
    <p:sldId id="433" r:id="rId5"/>
  </p:sldIdLst>
  <p:sldSz cx="9906000" cy="6858000" type="A4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FF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39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322-0F9A-4C81-9163-B51A01E5163D}" type="datetimeFigureOut">
              <a:rPr lang="en-AU" smtClean="0"/>
              <a:t>30/11/2023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741CA-E9AF-4643-9E14-562FB8011FA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7909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322-0F9A-4C81-9163-B51A01E5163D}" type="datetimeFigureOut">
              <a:rPr lang="en-AU" smtClean="0"/>
              <a:t>30/11/2023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741CA-E9AF-4643-9E14-562FB8011FA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1268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322-0F9A-4C81-9163-B51A01E5163D}" type="datetimeFigureOut">
              <a:rPr lang="en-AU" smtClean="0"/>
              <a:t>30/11/2023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741CA-E9AF-4643-9E14-562FB8011FA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3798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322-0F9A-4C81-9163-B51A01E5163D}" type="datetimeFigureOut">
              <a:rPr lang="en-AU" smtClean="0"/>
              <a:t>30/11/2023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741CA-E9AF-4643-9E14-562FB8011FA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400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322-0F9A-4C81-9163-B51A01E5163D}" type="datetimeFigureOut">
              <a:rPr lang="en-AU" smtClean="0"/>
              <a:t>30/11/2023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741CA-E9AF-4643-9E14-562FB8011FA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904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322-0F9A-4C81-9163-B51A01E5163D}" type="datetimeFigureOut">
              <a:rPr lang="en-AU" smtClean="0"/>
              <a:t>30/11/2023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741CA-E9AF-4643-9E14-562FB8011FA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4409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322-0F9A-4C81-9163-B51A01E5163D}" type="datetimeFigureOut">
              <a:rPr lang="en-AU" smtClean="0"/>
              <a:t>30/11/2023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741CA-E9AF-4643-9E14-562FB8011FA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7271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322-0F9A-4C81-9163-B51A01E5163D}" type="datetimeFigureOut">
              <a:rPr lang="en-AU" smtClean="0"/>
              <a:t>30/11/2023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741CA-E9AF-4643-9E14-562FB8011FA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469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322-0F9A-4C81-9163-B51A01E5163D}" type="datetimeFigureOut">
              <a:rPr lang="en-AU" smtClean="0"/>
              <a:t>30/11/2023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741CA-E9AF-4643-9E14-562FB8011FA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8367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322-0F9A-4C81-9163-B51A01E5163D}" type="datetimeFigureOut">
              <a:rPr lang="en-AU" smtClean="0"/>
              <a:t>30/11/2023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741CA-E9AF-4643-9E14-562FB8011FA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2563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7E322-0F9A-4C81-9163-B51A01E5163D}" type="datetimeFigureOut">
              <a:rPr lang="en-AU" smtClean="0"/>
              <a:t>30/11/2023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741CA-E9AF-4643-9E14-562FB8011FA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191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7E322-0F9A-4C81-9163-B51A01E5163D}" type="datetimeFigureOut">
              <a:rPr lang="en-AU" smtClean="0"/>
              <a:t>30/11/2023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741CA-E9AF-4643-9E14-562FB8011FA7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4433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DA35D29-88AB-573B-C526-D4CD8F37F902}"/>
              </a:ext>
            </a:extLst>
          </p:cNvPr>
          <p:cNvSpPr txBox="1"/>
          <p:nvPr/>
        </p:nvSpPr>
        <p:spPr>
          <a:xfrm>
            <a:off x="1028700" y="419100"/>
            <a:ext cx="8172450" cy="14465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AU" sz="4400" dirty="0">
              <a:solidFill>
                <a:srgbClr val="FF0000"/>
              </a:solidFill>
            </a:endParaRPr>
          </a:p>
          <a:p>
            <a:pPr algn="ctr"/>
            <a:r>
              <a:rPr lang="en-AU" sz="4400" dirty="0">
                <a:solidFill>
                  <a:srgbClr val="FF0000"/>
                </a:solidFill>
              </a:rPr>
              <a:t>Insert text and photo here</a:t>
            </a:r>
          </a:p>
        </p:txBody>
      </p:sp>
    </p:spTree>
    <p:extLst>
      <p:ext uri="{BB962C8B-B14F-4D97-AF65-F5344CB8AC3E}">
        <p14:creationId xmlns:p14="http://schemas.microsoft.com/office/powerpoint/2010/main" val="1783019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DA35D29-88AB-573B-C526-D4CD8F37F902}"/>
              </a:ext>
            </a:extLst>
          </p:cNvPr>
          <p:cNvSpPr txBox="1"/>
          <p:nvPr/>
        </p:nvSpPr>
        <p:spPr>
          <a:xfrm>
            <a:off x="1028700" y="419100"/>
            <a:ext cx="8172450" cy="14465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AU" sz="4400" dirty="0">
              <a:solidFill>
                <a:srgbClr val="FF0000"/>
              </a:solidFill>
            </a:endParaRPr>
          </a:p>
          <a:p>
            <a:pPr algn="ctr"/>
            <a:r>
              <a:rPr lang="en-AU" sz="4400" dirty="0">
                <a:solidFill>
                  <a:srgbClr val="FF0000"/>
                </a:solidFill>
              </a:rPr>
              <a:t>Insert text and photo here</a:t>
            </a:r>
          </a:p>
        </p:txBody>
      </p:sp>
    </p:spTree>
    <p:extLst>
      <p:ext uri="{BB962C8B-B14F-4D97-AF65-F5344CB8AC3E}">
        <p14:creationId xmlns:p14="http://schemas.microsoft.com/office/powerpoint/2010/main" val="3356205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DA35D29-88AB-573B-C526-D4CD8F37F902}"/>
              </a:ext>
            </a:extLst>
          </p:cNvPr>
          <p:cNvSpPr txBox="1"/>
          <p:nvPr/>
        </p:nvSpPr>
        <p:spPr>
          <a:xfrm>
            <a:off x="1028700" y="419100"/>
            <a:ext cx="8172450" cy="14465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AU" sz="4400" dirty="0">
              <a:solidFill>
                <a:srgbClr val="FF0000"/>
              </a:solidFill>
            </a:endParaRPr>
          </a:p>
          <a:p>
            <a:pPr algn="ctr"/>
            <a:r>
              <a:rPr lang="en-AU" sz="4400" dirty="0">
                <a:solidFill>
                  <a:srgbClr val="FF0000"/>
                </a:solidFill>
              </a:rPr>
              <a:t>Insert text and photo here</a:t>
            </a:r>
          </a:p>
        </p:txBody>
      </p:sp>
    </p:spTree>
    <p:extLst>
      <p:ext uri="{BB962C8B-B14F-4D97-AF65-F5344CB8AC3E}">
        <p14:creationId xmlns:p14="http://schemas.microsoft.com/office/powerpoint/2010/main" val="948714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DA35D29-88AB-573B-C526-D4CD8F37F902}"/>
              </a:ext>
            </a:extLst>
          </p:cNvPr>
          <p:cNvSpPr txBox="1"/>
          <p:nvPr/>
        </p:nvSpPr>
        <p:spPr>
          <a:xfrm>
            <a:off x="1028700" y="419100"/>
            <a:ext cx="8172450" cy="14465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AU" sz="4400" dirty="0">
              <a:solidFill>
                <a:srgbClr val="FF0000"/>
              </a:solidFill>
            </a:endParaRPr>
          </a:p>
          <a:p>
            <a:pPr algn="ctr"/>
            <a:r>
              <a:rPr lang="en-AU" sz="4400" dirty="0">
                <a:solidFill>
                  <a:srgbClr val="FF0000"/>
                </a:solidFill>
              </a:rPr>
              <a:t>Insert text and photo here</a:t>
            </a:r>
          </a:p>
        </p:txBody>
      </p:sp>
    </p:spTree>
    <p:extLst>
      <p:ext uri="{BB962C8B-B14F-4D97-AF65-F5344CB8AC3E}">
        <p14:creationId xmlns:p14="http://schemas.microsoft.com/office/powerpoint/2010/main" val="543193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704</TotalTime>
  <Words>20</Words>
  <Application>Microsoft Office PowerPoint</Application>
  <PresentationFormat>A4 Paper (210x297 mm)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Melissa Yapp</dc:creator>
  <cp:lastModifiedBy>Melissa Yapp</cp:lastModifiedBy>
  <cp:revision>24</cp:revision>
  <cp:lastPrinted>2023-11-18T04:27:56Z</cp:lastPrinted>
  <dcterms:created xsi:type="dcterms:W3CDTF">2022-03-24T22:16:40Z</dcterms:created>
  <dcterms:modified xsi:type="dcterms:W3CDTF">2023-11-29T22:28:36Z</dcterms:modified>
</cp:coreProperties>
</file>